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gcgIGxd6DumuOb8tZ40lb1i1Bz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De collecte van vandaag is bestemd voor het werk van Kerk in Actie voor weeskinderen in Zambia.</a:t>
            </a:r>
            <a:endParaRPr sz="900"/>
          </a:p>
        </p:txBody>
      </p:sp>
      <p:sp>
        <p:nvSpPr>
          <p:cNvPr id="40" name="Google Shape;4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100"/>
              <a:buNone/>
            </a:pPr>
            <a:r>
              <a:rPr lang="en-US" sz="1200">
                <a:solidFill>
                  <a:schemeClr val="dk1"/>
                </a:solidFill>
              </a:rPr>
              <a:t>In Zambia zijn 20.000 gezinnen waar tieners gezinshoofd zijn. Vaak zijn hun ouders overleden aan aids en zijn grootouders ook overleden of te oud om voor hen te zorgen. </a:t>
            </a:r>
            <a:endParaRPr sz="1200"/>
          </a:p>
        </p:txBody>
      </p:sp>
      <p:sp>
        <p:nvSpPr>
          <p:cNvPr id="45" name="Google Shape;4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1bed12a8ef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en-US" sz="1200">
                <a:solidFill>
                  <a:schemeClr val="dk1"/>
                </a:solidFill>
              </a:rPr>
              <a:t>Ze staan er alleen voor, zoals Conwa, die hard moet werken om voor zijn broertjes en zusjes te zorgen en geen kans heeft om zelf naar school te gaan.</a:t>
            </a:r>
            <a:r>
              <a:rPr b="1" lang="en-US" sz="1200">
                <a:solidFill>
                  <a:schemeClr val="dk1"/>
                </a:solidFill>
              </a:rPr>
              <a:t> </a:t>
            </a:r>
            <a:endParaRPr sz="1200">
              <a:solidFill>
                <a:schemeClr val="dk1"/>
              </a:solidFill>
            </a:endParaRPr>
          </a:p>
        </p:txBody>
      </p:sp>
      <p:sp>
        <p:nvSpPr>
          <p:cNvPr id="50" name="Google Shape;50;g1bed12a8ef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bed12a8ef5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Met steun uit Nederland kunnen Zambiaanse kerken deze kinderen praktische middelen bieden. Zo krijgen ze kleding en studiekosten betaald.</a:t>
            </a:r>
            <a:endParaRPr sz="1200"/>
          </a:p>
        </p:txBody>
      </p:sp>
      <p:sp>
        <p:nvSpPr>
          <p:cNvPr id="55" name="Google Shape;55;g1bed12a8ef5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064fdcdd0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En gemeenteleden leren hoe ze deze eenzame kinderen het beste langdurig kunnen bijstaan.</a:t>
            </a:r>
            <a:endParaRPr sz="1200"/>
          </a:p>
        </p:txBody>
      </p:sp>
      <p:sp>
        <p:nvSpPr>
          <p:cNvPr id="60" name="Google Shape;60;g2064fdcdd03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bed12a8ef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Ook Chisengo stond er alleen voor met haar broertjes en zusjes. Zij heeft nu steun gekregen om een eigen varkensbedrijfje te starten. Dat heeft het leven van het jonge gezin behoorlijk verbeterd.</a:t>
            </a:r>
            <a:endParaRPr sz="1200">
              <a:solidFill>
                <a:schemeClr val="dk1"/>
              </a:solidFill>
            </a:endParaRPr>
          </a:p>
          <a:p>
            <a:pPr indent="0" lvl="0" marL="0" rtl="0" algn="l">
              <a:lnSpc>
                <a:spcPct val="100000"/>
              </a:lnSpc>
              <a:spcBef>
                <a:spcPts val="0"/>
              </a:spcBef>
              <a:spcAft>
                <a:spcPts val="0"/>
              </a:spcAft>
              <a:buSzPts val="1100"/>
              <a:buNone/>
            </a:pPr>
            <a:r>
              <a:t/>
            </a:r>
            <a:endParaRPr/>
          </a:p>
        </p:txBody>
      </p:sp>
      <p:sp>
        <p:nvSpPr>
          <p:cNvPr id="65" name="Google Shape;65;g1bed12a8ef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064fdcdd0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Help mee zodat christenen in Zambia kinderen zonder ouders een helpende hand kunnen bieden. Voor 68 euro kan een tiener weer naar school. Voor 70 euro kan een tiener een eigen bedrijfje starten. Voor 77 euro wordt een gemeentelid getraind om een maatje te kunnen zijn voor deze ouderloze gezinnen.</a:t>
            </a:r>
            <a:endParaRPr sz="1200"/>
          </a:p>
        </p:txBody>
      </p:sp>
      <p:sp>
        <p:nvSpPr>
          <p:cNvPr id="70" name="Google Shape;70;g2064fdcdd0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f081152e2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Bedankt dat jullie samen met christenen in Zambia kinderen zonder ouders willen steunen.</a:t>
            </a:r>
            <a:endParaRPr sz="1200"/>
          </a:p>
        </p:txBody>
      </p:sp>
      <p:sp>
        <p:nvSpPr>
          <p:cNvPr id="75" name="Google Shape;75;gf081152e2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
        <p:nvSpPr>
          <p:cNvPr id="9" name="Google Shape;9;p5"/>
          <p:cNvSpPr txBox="1"/>
          <p:nvPr>
            <p:ph type="ctrTitle"/>
          </p:nvPr>
        </p:nvSpPr>
        <p:spPr>
          <a:xfrm>
            <a:off x="2176272" y="2803922"/>
            <a:ext cx="5166360" cy="1191006"/>
          </a:xfrm>
          <a:prstGeom prst="rect">
            <a:avLst/>
          </a:prstGeom>
          <a:solidFill>
            <a:srgbClr val="D2433F"/>
          </a:solidFill>
          <a:ln>
            <a:noFill/>
          </a:ln>
        </p:spPr>
        <p:txBody>
          <a:bodyPr anchorCtr="0" anchor="ctr" bIns="45700" lIns="360000" spcFirstLastPara="1" rIns="360000" wrap="square" tIns="45700">
            <a:noAutofit/>
          </a:bodyPr>
          <a:lstStyle>
            <a:lvl1pPr lvl="0" algn="l">
              <a:lnSpc>
                <a:spcPct val="90000"/>
              </a:lnSpc>
              <a:spcBef>
                <a:spcPts val="0"/>
              </a:spcBef>
              <a:spcAft>
                <a:spcPts val="0"/>
              </a:spcAft>
              <a:buClr>
                <a:schemeClr val="lt1"/>
              </a:buClr>
              <a:buSzPts val="2800"/>
              <a:buFont typeface="Arial"/>
              <a:buNone/>
              <a:defRPr b="0" i="0"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 name="Google Shape;10;p5"/>
          <p:cNvPicPr preferRelativeResize="0"/>
          <p:nvPr/>
        </p:nvPicPr>
        <p:blipFill rotWithShape="1">
          <a:blip r:embed="rId2">
            <a:alphaModFix/>
          </a:blip>
          <a:srcRect b="0" l="0" r="0" t="0"/>
          <a:stretch/>
        </p:blipFill>
        <p:spPr>
          <a:xfrm>
            <a:off x="6182932" y="3970391"/>
            <a:ext cx="2961067" cy="1191007"/>
          </a:xfrm>
          <a:prstGeom prst="rect">
            <a:avLst/>
          </a:prstGeom>
          <a:noFill/>
          <a:ln>
            <a:noFill/>
          </a:ln>
        </p:spPr>
      </p:pic>
      <p:pic>
        <p:nvPicPr>
          <p:cNvPr id="11" name="Google Shape;11;p5"/>
          <p:cNvPicPr preferRelativeResize="0"/>
          <p:nvPr/>
        </p:nvPicPr>
        <p:blipFill rotWithShape="1">
          <a:blip r:embed="rId3">
            <a:alphaModFix/>
          </a:blip>
          <a:srcRect b="0" l="0" r="0" t="0"/>
          <a:stretch/>
        </p:blipFill>
        <p:spPr>
          <a:xfrm>
            <a:off x="8009162" y="4646047"/>
            <a:ext cx="988534" cy="344889"/>
          </a:xfrm>
          <a:prstGeom prst="rect">
            <a:avLst/>
          </a:prstGeom>
          <a:noFill/>
          <a:ln>
            <a:noFill/>
          </a:ln>
        </p:spPr>
      </p:pic>
      <p:pic>
        <p:nvPicPr>
          <p:cNvPr id="12" name="Google Shape;12;p5"/>
          <p:cNvPicPr preferRelativeResize="0"/>
          <p:nvPr/>
        </p:nvPicPr>
        <p:blipFill rotWithShape="1">
          <a:blip r:embed="rId4">
            <a:alphaModFix/>
          </a:blip>
          <a:srcRect b="0" l="0" r="0" t="0"/>
          <a:stretch/>
        </p:blipFill>
        <p:spPr>
          <a:xfrm>
            <a:off x="985266" y="2803922"/>
            <a:ext cx="1191006" cy="11910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3" name="Shape 13"/>
        <p:cNvGrpSpPr/>
        <p:nvPr/>
      </p:nvGrpSpPr>
      <p:grpSpPr>
        <a:xfrm>
          <a:off x="0" y="0"/>
          <a:ext cx="0" cy="0"/>
          <a:chOff x="0" y="0"/>
          <a:chExt cx="0" cy="0"/>
        </a:xfrm>
      </p:grpSpPr>
      <p:sp>
        <p:nvSpPr>
          <p:cNvPr id="14" name="Google Shape;14;p6"/>
          <p:cNvSpPr txBox="1"/>
          <p:nvPr>
            <p:ph type="ctrTitle"/>
          </p:nvPr>
        </p:nvSpPr>
        <p:spPr>
          <a:xfrm>
            <a:off x="1091817" y="4089344"/>
            <a:ext cx="4460424" cy="685518"/>
          </a:xfrm>
          <a:prstGeom prst="rect">
            <a:avLst/>
          </a:prstGeom>
          <a:solidFill>
            <a:srgbClr val="D2433F"/>
          </a:solidFill>
          <a:ln>
            <a:noFill/>
          </a:ln>
        </p:spPr>
        <p:txBody>
          <a:bodyPr anchorCtr="0" anchor="ctr" bIns="216000" lIns="180000" spcFirstLastPara="1" rIns="180000" wrap="square" tIns="216000">
            <a:spAutoFit/>
          </a:bodyPr>
          <a:lstStyle>
            <a:lvl1pPr lvl="0" algn="l">
              <a:lnSpc>
                <a:spcPct val="90000"/>
              </a:lnSpc>
              <a:spcBef>
                <a:spcPts val="0"/>
              </a:spcBef>
              <a:spcAft>
                <a:spcPts val="0"/>
              </a:spcAft>
              <a:buClr>
                <a:schemeClr val="lt1"/>
              </a:buClr>
              <a:buSzPts val="1800"/>
              <a:buFont typeface="Arial"/>
              <a:buNone/>
              <a:defRPr b="0" i="0"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 name="Google Shape;15;p6"/>
          <p:cNvPicPr preferRelativeResize="0"/>
          <p:nvPr/>
        </p:nvPicPr>
        <p:blipFill rotWithShape="1">
          <a:blip r:embed="rId2">
            <a:alphaModFix/>
          </a:blip>
          <a:srcRect b="0" l="0" r="0" t="0"/>
          <a:stretch/>
        </p:blipFill>
        <p:spPr>
          <a:xfrm>
            <a:off x="397565" y="4083488"/>
            <a:ext cx="694252" cy="6942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7"/>
          <p:cNvSpPr txBox="1"/>
          <p:nvPr>
            <p:ph type="ctrTitle"/>
          </p:nvPr>
        </p:nvSpPr>
        <p:spPr>
          <a:xfrm>
            <a:off x="397565" y="4089344"/>
            <a:ext cx="4460424" cy="685518"/>
          </a:xfrm>
          <a:prstGeom prst="rect">
            <a:avLst/>
          </a:prstGeom>
          <a:solidFill>
            <a:srgbClr val="D2433F"/>
          </a:solidFill>
          <a:ln>
            <a:noFill/>
          </a:ln>
        </p:spPr>
        <p:txBody>
          <a:bodyPr anchorCtr="0" anchor="ctr" bIns="216000" lIns="180000" spcFirstLastPara="1" rIns="180000" wrap="square" tIns="216000">
            <a:spAutoFit/>
          </a:bodyPr>
          <a:lstStyle>
            <a:lvl1pPr lvl="0" algn="l">
              <a:lnSpc>
                <a:spcPct val="90000"/>
              </a:lnSpc>
              <a:spcBef>
                <a:spcPts val="0"/>
              </a:spcBef>
              <a:spcAft>
                <a:spcPts val="0"/>
              </a:spcAft>
              <a:buClr>
                <a:schemeClr val="lt1"/>
              </a:buClr>
              <a:buSzPts val="1800"/>
              <a:buFont typeface="Arial"/>
              <a:buNone/>
              <a:defRPr b="0" i="0"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 name="Google Shape;18;p7"/>
          <p:cNvPicPr preferRelativeResize="0"/>
          <p:nvPr/>
        </p:nvPicPr>
        <p:blipFill rotWithShape="1">
          <a:blip r:embed="rId2">
            <a:alphaModFix/>
          </a:blip>
          <a:srcRect b="0" l="0" r="0" t="0"/>
          <a:stretch/>
        </p:blipFill>
        <p:spPr>
          <a:xfrm>
            <a:off x="7757652" y="3757152"/>
            <a:ext cx="1386348" cy="13863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b="0" l="0" r="0" t="0"/>
          <a:stretch/>
        </p:blipFill>
        <p:spPr>
          <a:xfrm>
            <a:off x="0" y="4114800"/>
            <a:ext cx="1193292" cy="11932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1" name="Shape 21"/>
        <p:cNvGrpSpPr/>
        <p:nvPr/>
      </p:nvGrpSpPr>
      <p:grpSpPr>
        <a:xfrm>
          <a:off x="0" y="0"/>
          <a:ext cx="0" cy="0"/>
          <a:chOff x="0" y="0"/>
          <a:chExt cx="0" cy="0"/>
        </a:xfrm>
      </p:grpSpPr>
      <p:sp>
        <p:nvSpPr>
          <p:cNvPr id="22" name="Google Shape;22;p9"/>
          <p:cNvSpPr txBox="1"/>
          <p:nvPr>
            <p:ph type="ctrTitle"/>
          </p:nvPr>
        </p:nvSpPr>
        <p:spPr>
          <a:xfrm>
            <a:off x="2176272" y="2803922"/>
            <a:ext cx="5166360" cy="1191006"/>
          </a:xfrm>
          <a:prstGeom prst="rect">
            <a:avLst/>
          </a:prstGeom>
          <a:solidFill>
            <a:srgbClr val="EA8A23"/>
          </a:solidFill>
          <a:ln>
            <a:noFill/>
          </a:ln>
        </p:spPr>
        <p:txBody>
          <a:bodyPr anchorCtr="0" anchor="ctr" bIns="45700" lIns="360000" spcFirstLastPara="1" rIns="360000" wrap="square" tIns="45700">
            <a:noAutofit/>
          </a:bodyPr>
          <a:lstStyle>
            <a:lvl1pPr lvl="0" algn="l">
              <a:lnSpc>
                <a:spcPct val="90000"/>
              </a:lnSpc>
              <a:spcBef>
                <a:spcPts val="0"/>
              </a:spcBef>
              <a:spcAft>
                <a:spcPts val="0"/>
              </a:spcAft>
              <a:buClr>
                <a:schemeClr val="lt1"/>
              </a:buClr>
              <a:buSzPts val="2800"/>
              <a:buFont typeface="Arial"/>
              <a:buNone/>
              <a:defRPr b="0" i="0"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3" name="Google Shape;23;p9"/>
          <p:cNvPicPr preferRelativeResize="0"/>
          <p:nvPr/>
        </p:nvPicPr>
        <p:blipFill rotWithShape="1">
          <a:blip r:embed="rId2">
            <a:alphaModFix/>
          </a:blip>
          <a:srcRect b="0" l="0" r="0" t="0"/>
          <a:stretch/>
        </p:blipFill>
        <p:spPr>
          <a:xfrm>
            <a:off x="6182932" y="3970391"/>
            <a:ext cx="2961067" cy="1191007"/>
          </a:xfrm>
          <a:prstGeom prst="rect">
            <a:avLst/>
          </a:prstGeom>
          <a:noFill/>
          <a:ln>
            <a:noFill/>
          </a:ln>
        </p:spPr>
      </p:pic>
      <p:pic>
        <p:nvPicPr>
          <p:cNvPr id="24" name="Google Shape;24;p9"/>
          <p:cNvPicPr preferRelativeResize="0"/>
          <p:nvPr/>
        </p:nvPicPr>
        <p:blipFill rotWithShape="1">
          <a:blip r:embed="rId3">
            <a:alphaModFix/>
          </a:blip>
          <a:srcRect b="0" l="0" r="0" t="0"/>
          <a:stretch/>
        </p:blipFill>
        <p:spPr>
          <a:xfrm>
            <a:off x="8009162" y="4646047"/>
            <a:ext cx="988534" cy="344889"/>
          </a:xfrm>
          <a:prstGeom prst="rect">
            <a:avLst/>
          </a:prstGeom>
          <a:noFill/>
          <a:ln>
            <a:noFill/>
          </a:ln>
        </p:spPr>
      </p:pic>
      <p:pic>
        <p:nvPicPr>
          <p:cNvPr id="25" name="Google Shape;25;p9"/>
          <p:cNvPicPr preferRelativeResize="0"/>
          <p:nvPr/>
        </p:nvPicPr>
        <p:blipFill rotWithShape="1">
          <a:blip r:embed="rId4">
            <a:alphaModFix/>
          </a:blip>
          <a:srcRect b="0" l="0" r="0" t="0"/>
          <a:stretch/>
        </p:blipFill>
        <p:spPr>
          <a:xfrm>
            <a:off x="985266" y="2803922"/>
            <a:ext cx="1191006" cy="11910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6" name="Shape 26"/>
        <p:cNvGrpSpPr/>
        <p:nvPr/>
      </p:nvGrpSpPr>
      <p:grpSpPr>
        <a:xfrm>
          <a:off x="0" y="0"/>
          <a:ext cx="0" cy="0"/>
          <a:chOff x="0" y="0"/>
          <a:chExt cx="0" cy="0"/>
        </a:xfrm>
      </p:grpSpPr>
      <p:sp>
        <p:nvSpPr>
          <p:cNvPr id="27" name="Google Shape;27;p10"/>
          <p:cNvSpPr txBox="1"/>
          <p:nvPr>
            <p:ph type="ctrTitle"/>
          </p:nvPr>
        </p:nvSpPr>
        <p:spPr>
          <a:xfrm>
            <a:off x="1091817" y="4089344"/>
            <a:ext cx="4460424" cy="685518"/>
          </a:xfrm>
          <a:prstGeom prst="rect">
            <a:avLst/>
          </a:prstGeom>
          <a:solidFill>
            <a:srgbClr val="EA8A23"/>
          </a:solidFill>
          <a:ln>
            <a:noFill/>
          </a:ln>
        </p:spPr>
        <p:txBody>
          <a:bodyPr anchorCtr="0" anchor="ctr" bIns="216000" lIns="180000" spcFirstLastPara="1" rIns="180000" wrap="square" tIns="216000">
            <a:spAutoFit/>
          </a:bodyPr>
          <a:lstStyle>
            <a:lvl1pPr lvl="0" algn="l">
              <a:lnSpc>
                <a:spcPct val="90000"/>
              </a:lnSpc>
              <a:spcBef>
                <a:spcPts val="0"/>
              </a:spcBef>
              <a:spcAft>
                <a:spcPts val="0"/>
              </a:spcAft>
              <a:buClr>
                <a:schemeClr val="lt1"/>
              </a:buClr>
              <a:buSzPts val="1800"/>
              <a:buFont typeface="Arial"/>
              <a:buNone/>
              <a:defRPr b="0" i="0"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10"/>
          <p:cNvPicPr preferRelativeResize="0"/>
          <p:nvPr/>
        </p:nvPicPr>
        <p:blipFill rotWithShape="1">
          <a:blip r:embed="rId2">
            <a:alphaModFix/>
          </a:blip>
          <a:srcRect b="0" l="0" r="0" t="0"/>
          <a:stretch/>
        </p:blipFill>
        <p:spPr>
          <a:xfrm>
            <a:off x="397565" y="4083488"/>
            <a:ext cx="694252" cy="6942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9" name="Shape 29"/>
        <p:cNvGrpSpPr/>
        <p:nvPr/>
      </p:nvGrpSpPr>
      <p:grpSpPr>
        <a:xfrm>
          <a:off x="0" y="0"/>
          <a:ext cx="0" cy="0"/>
          <a:chOff x="0" y="0"/>
          <a:chExt cx="0" cy="0"/>
        </a:xfrm>
      </p:grpSpPr>
      <p:sp>
        <p:nvSpPr>
          <p:cNvPr id="30" name="Google Shape;30;p11"/>
          <p:cNvSpPr txBox="1"/>
          <p:nvPr>
            <p:ph type="ctrTitle"/>
          </p:nvPr>
        </p:nvSpPr>
        <p:spPr>
          <a:xfrm>
            <a:off x="397565" y="4089344"/>
            <a:ext cx="4460424" cy="685518"/>
          </a:xfrm>
          <a:prstGeom prst="rect">
            <a:avLst/>
          </a:prstGeom>
          <a:solidFill>
            <a:srgbClr val="EA8A23"/>
          </a:solidFill>
          <a:ln>
            <a:noFill/>
          </a:ln>
        </p:spPr>
        <p:txBody>
          <a:bodyPr anchorCtr="0" anchor="ctr" bIns="216000" lIns="180000" spcFirstLastPara="1" rIns="180000" wrap="square" tIns="216000">
            <a:spAutoFit/>
          </a:bodyPr>
          <a:lstStyle>
            <a:lvl1pPr lvl="0" algn="l">
              <a:lnSpc>
                <a:spcPct val="90000"/>
              </a:lnSpc>
              <a:spcBef>
                <a:spcPts val="0"/>
              </a:spcBef>
              <a:spcAft>
                <a:spcPts val="0"/>
              </a:spcAft>
              <a:buClr>
                <a:schemeClr val="lt1"/>
              </a:buClr>
              <a:buSzPts val="1800"/>
              <a:buFont typeface="Arial"/>
              <a:buNone/>
              <a:defRPr b="0" i="0"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11"/>
          <p:cNvPicPr preferRelativeResize="0"/>
          <p:nvPr/>
        </p:nvPicPr>
        <p:blipFill rotWithShape="1">
          <a:blip r:embed="rId2">
            <a:alphaModFix/>
          </a:blip>
          <a:srcRect b="0" l="0" r="0" t="0"/>
          <a:stretch/>
        </p:blipFill>
        <p:spPr>
          <a:xfrm>
            <a:off x="7757652" y="3757152"/>
            <a:ext cx="1386348" cy="13863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32" name="Shape 32"/>
        <p:cNvGrpSpPr/>
        <p:nvPr/>
      </p:nvGrpSpPr>
      <p:grpSpPr>
        <a:xfrm>
          <a:off x="0" y="0"/>
          <a:ext cx="0" cy="0"/>
          <a:chOff x="0" y="0"/>
          <a:chExt cx="0" cy="0"/>
        </a:xfrm>
      </p:grpSpPr>
      <p:pic>
        <p:nvPicPr>
          <p:cNvPr id="33" name="Google Shape;33;p12"/>
          <p:cNvPicPr preferRelativeResize="0"/>
          <p:nvPr/>
        </p:nvPicPr>
        <p:blipFill rotWithShape="1">
          <a:blip r:embed="rId2">
            <a:alphaModFix/>
          </a:blip>
          <a:srcRect b="0" l="0" r="0" t="0"/>
          <a:stretch/>
        </p:blipFill>
        <p:spPr>
          <a:xfrm>
            <a:off x="0" y="4114800"/>
            <a:ext cx="1193292" cy="119329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4" name="Shape 34"/>
        <p:cNvGrpSpPr/>
        <p:nvPr/>
      </p:nvGrpSpPr>
      <p:grpSpPr>
        <a:xfrm>
          <a:off x="0" y="0"/>
          <a:ext cx="0" cy="0"/>
          <a:chOff x="0" y="0"/>
          <a:chExt cx="0" cy="0"/>
        </a:xfrm>
      </p:grpSpPr>
      <p:sp>
        <p:nvSpPr>
          <p:cNvPr id="35" name="Google Shape;35;p1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D2433F"/>
              </a:buClr>
              <a:buSzPts val="3200"/>
              <a:buFont typeface="Arial"/>
              <a:buNone/>
              <a:defRPr sz="3200">
                <a:solidFill>
                  <a:srgbClr val="D2433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 type="body"/>
          </p:nvPr>
        </p:nvSpPr>
        <p:spPr>
          <a:xfrm>
            <a:off x="628650" y="1369219"/>
            <a:ext cx="7886700" cy="315923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7" name="Google Shape;37;p13"/>
          <p:cNvPicPr preferRelativeResize="0"/>
          <p:nvPr/>
        </p:nvPicPr>
        <p:blipFill rotWithShape="1">
          <a:blip r:embed="rId2">
            <a:alphaModFix/>
          </a:blip>
          <a:srcRect b="0" l="0" r="0" t="0"/>
          <a:stretch/>
        </p:blipFill>
        <p:spPr>
          <a:xfrm>
            <a:off x="97426" y="4449248"/>
            <a:ext cx="694252" cy="6942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D2433F"/>
              </a:buClr>
              <a:buSzPts val="3200"/>
              <a:buFont typeface="Arial"/>
              <a:buNone/>
              <a:defRPr b="0" i="0" sz="3200" u="none" cap="none" strike="noStrike">
                <a:solidFill>
                  <a:srgbClr val="D243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 name="Shape 41"/>
        <p:cNvGrpSpPr/>
        <p:nvPr/>
      </p:nvGrpSpPr>
      <p:grpSpPr>
        <a:xfrm>
          <a:off x="0" y="0"/>
          <a:ext cx="0" cy="0"/>
          <a:chOff x="0" y="0"/>
          <a:chExt cx="0" cy="0"/>
        </a:xfrm>
      </p:grpSpPr>
      <p:sp>
        <p:nvSpPr>
          <p:cNvPr id="42" name="Google Shape;42;p1"/>
          <p:cNvSpPr txBox="1"/>
          <p:nvPr>
            <p:ph type="ctrTitle"/>
          </p:nvPr>
        </p:nvSpPr>
        <p:spPr>
          <a:xfrm>
            <a:off x="2176275" y="2796325"/>
            <a:ext cx="5018700" cy="1191000"/>
          </a:xfrm>
          <a:prstGeom prst="rect">
            <a:avLst/>
          </a:prstGeom>
          <a:solidFill>
            <a:srgbClr val="D2433F"/>
          </a:solidFill>
          <a:ln>
            <a:noFill/>
          </a:ln>
        </p:spPr>
        <p:txBody>
          <a:bodyPr anchorCtr="0" anchor="ctr" bIns="45700" lIns="360000" spcFirstLastPara="1" rIns="360000" wrap="square" tIns="45700">
            <a:noAutofit/>
          </a:bodyPr>
          <a:lstStyle/>
          <a:p>
            <a:pPr indent="0" lvl="0" marL="0" rtl="0" algn="l">
              <a:lnSpc>
                <a:spcPct val="90000"/>
              </a:lnSpc>
              <a:spcBef>
                <a:spcPts val="0"/>
              </a:spcBef>
              <a:spcAft>
                <a:spcPts val="0"/>
              </a:spcAft>
              <a:buSzPts val="2800"/>
              <a:buNone/>
            </a:pPr>
            <a:r>
              <a:rPr b="1" lang="en-US"/>
              <a:t>Maatjes voor kinderen zonder ouders in Zambia</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 name="Shape 46"/>
        <p:cNvGrpSpPr/>
        <p:nvPr/>
      </p:nvGrpSpPr>
      <p:grpSpPr>
        <a:xfrm>
          <a:off x="0" y="0"/>
          <a:ext cx="0" cy="0"/>
          <a:chOff x="0" y="0"/>
          <a:chExt cx="0" cy="0"/>
        </a:xfrm>
      </p:grpSpPr>
      <p:sp>
        <p:nvSpPr>
          <p:cNvPr id="47" name="Google Shape;47;p3"/>
          <p:cNvSpPr txBox="1"/>
          <p:nvPr>
            <p:ph type="ctrTitle"/>
          </p:nvPr>
        </p:nvSpPr>
        <p:spPr>
          <a:xfrm>
            <a:off x="927600" y="275425"/>
            <a:ext cx="7119000" cy="6858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ctr">
              <a:lnSpc>
                <a:spcPct val="90000"/>
              </a:lnSpc>
              <a:spcBef>
                <a:spcPts val="0"/>
              </a:spcBef>
              <a:spcAft>
                <a:spcPts val="0"/>
              </a:spcAft>
              <a:buClr>
                <a:schemeClr val="lt1"/>
              </a:buClr>
              <a:buSzPts val="1800"/>
              <a:buFont typeface="Arial"/>
              <a:buNone/>
            </a:pPr>
            <a:r>
              <a:rPr lang="en-US"/>
              <a:t>Zambia: door aids 20.000 gezinnen  met tieners als gezinshoofd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 name="Shape 51"/>
        <p:cNvGrpSpPr/>
        <p:nvPr/>
      </p:nvGrpSpPr>
      <p:grpSpPr>
        <a:xfrm>
          <a:off x="0" y="0"/>
          <a:ext cx="0" cy="0"/>
          <a:chOff x="0" y="0"/>
          <a:chExt cx="0" cy="0"/>
        </a:xfrm>
      </p:grpSpPr>
      <p:sp>
        <p:nvSpPr>
          <p:cNvPr id="52" name="Google Shape;52;g1bed12a8ef5_0_0"/>
          <p:cNvSpPr txBox="1"/>
          <p:nvPr>
            <p:ph type="ctrTitle"/>
          </p:nvPr>
        </p:nvSpPr>
        <p:spPr>
          <a:xfrm>
            <a:off x="350200" y="4172975"/>
            <a:ext cx="6928800" cy="6858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ctr">
              <a:lnSpc>
                <a:spcPct val="90000"/>
              </a:lnSpc>
              <a:spcBef>
                <a:spcPts val="0"/>
              </a:spcBef>
              <a:spcAft>
                <a:spcPts val="0"/>
              </a:spcAft>
              <a:buClr>
                <a:schemeClr val="lt1"/>
              </a:buClr>
              <a:buSzPts val="1800"/>
              <a:buFont typeface="Arial"/>
              <a:buNone/>
            </a:pPr>
            <a:r>
              <a:rPr lang="en-US"/>
              <a:t>Zoals </a:t>
            </a:r>
            <a:r>
              <a:rPr lang="en-US"/>
              <a:t>Conwa die voor zijn broertjes en zusjes moet zorgen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 name="Shape 56"/>
        <p:cNvGrpSpPr/>
        <p:nvPr/>
      </p:nvGrpSpPr>
      <p:grpSpPr>
        <a:xfrm>
          <a:off x="0" y="0"/>
          <a:ext cx="0" cy="0"/>
          <a:chOff x="0" y="0"/>
          <a:chExt cx="0" cy="0"/>
        </a:xfrm>
      </p:grpSpPr>
      <p:sp>
        <p:nvSpPr>
          <p:cNvPr id="57" name="Google Shape;57;g1bed12a8ef5_0_4"/>
          <p:cNvSpPr txBox="1"/>
          <p:nvPr>
            <p:ph type="ctrTitle"/>
          </p:nvPr>
        </p:nvSpPr>
        <p:spPr>
          <a:xfrm>
            <a:off x="274225" y="450175"/>
            <a:ext cx="8471100" cy="6858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ctr">
              <a:lnSpc>
                <a:spcPct val="90000"/>
              </a:lnSpc>
              <a:spcBef>
                <a:spcPts val="0"/>
              </a:spcBef>
              <a:spcAft>
                <a:spcPts val="0"/>
              </a:spcAft>
              <a:buClr>
                <a:schemeClr val="lt1"/>
              </a:buClr>
              <a:buSzPts val="1800"/>
              <a:buFont typeface="Arial"/>
              <a:buNone/>
            </a:pPr>
            <a:r>
              <a:rPr lang="en-US"/>
              <a:t>Met financiële hulp kunnen Zambiaanse kerken hen praktische middelen bieden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g2064fdcdd03_0_4"/>
          <p:cNvSpPr txBox="1"/>
          <p:nvPr>
            <p:ph type="ctrTitle"/>
          </p:nvPr>
        </p:nvSpPr>
        <p:spPr>
          <a:xfrm>
            <a:off x="397584" y="450175"/>
            <a:ext cx="8256000" cy="6858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ctr">
              <a:lnSpc>
                <a:spcPct val="90000"/>
              </a:lnSpc>
              <a:spcBef>
                <a:spcPts val="0"/>
              </a:spcBef>
              <a:spcAft>
                <a:spcPts val="0"/>
              </a:spcAft>
              <a:buClr>
                <a:schemeClr val="lt1"/>
              </a:buClr>
              <a:buSzPts val="1800"/>
              <a:buFont typeface="Arial"/>
              <a:buNone/>
            </a:pPr>
            <a:r>
              <a:rPr lang="en-US"/>
              <a:t>Zambianen leren hoe ze deze kwetsbare jongeren langdurig kunnen bijstaan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g1bed12a8ef5_0_8"/>
          <p:cNvSpPr txBox="1"/>
          <p:nvPr>
            <p:ph type="ctrTitle"/>
          </p:nvPr>
        </p:nvSpPr>
        <p:spPr>
          <a:xfrm>
            <a:off x="397584" y="450175"/>
            <a:ext cx="8256000" cy="7134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ctr">
              <a:lnSpc>
                <a:spcPct val="100000"/>
              </a:lnSpc>
              <a:spcBef>
                <a:spcPts val="0"/>
              </a:spcBef>
              <a:spcAft>
                <a:spcPts val="0"/>
              </a:spcAft>
              <a:buClr>
                <a:schemeClr val="dk1"/>
              </a:buClr>
              <a:buSzPts val="1100"/>
              <a:buFont typeface="Arial"/>
              <a:buNone/>
            </a:pPr>
            <a:r>
              <a:rPr lang="en-US">
                <a:solidFill>
                  <a:srgbClr val="FFFFFE"/>
                </a:solidFill>
              </a:rPr>
              <a:t>Chisengo kan nu varkens fokken en verkopen, waardoor ze genoeg verdient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g2064fdcdd03_0_0"/>
          <p:cNvSpPr txBox="1"/>
          <p:nvPr>
            <p:ph type="ctrTitle"/>
          </p:nvPr>
        </p:nvSpPr>
        <p:spPr>
          <a:xfrm>
            <a:off x="2342250" y="45600"/>
            <a:ext cx="4389900" cy="1267500"/>
          </a:xfrm>
          <a:prstGeom prst="rect">
            <a:avLst/>
          </a:prstGeom>
          <a:solidFill>
            <a:srgbClr val="D2433F"/>
          </a:solidFill>
          <a:ln>
            <a:noFill/>
          </a:ln>
        </p:spPr>
        <p:txBody>
          <a:bodyPr anchorCtr="0" anchor="ctr" bIns="216000" lIns="180000" spcFirstLastPara="1" rIns="180000" wrap="square" tIns="216000">
            <a:spAutoFit/>
          </a:bodyPr>
          <a:lstStyle/>
          <a:p>
            <a:pPr indent="-294299" lvl="0" marL="719999" rtl="0" algn="l">
              <a:lnSpc>
                <a:spcPct val="100000"/>
              </a:lnSpc>
              <a:spcBef>
                <a:spcPts val="0"/>
              </a:spcBef>
              <a:spcAft>
                <a:spcPts val="0"/>
              </a:spcAft>
              <a:buClr>
                <a:srgbClr val="FFFFFE"/>
              </a:buClr>
              <a:buSzPts val="1800"/>
              <a:buFont typeface="Arial"/>
              <a:buChar char="●"/>
            </a:pPr>
            <a:r>
              <a:rPr lang="en-US">
                <a:solidFill>
                  <a:srgbClr val="FFFFFE"/>
                </a:solidFill>
              </a:rPr>
              <a:t>68 euro: tiener kan naar school</a:t>
            </a:r>
            <a:endParaRPr>
              <a:solidFill>
                <a:srgbClr val="FFFFFE"/>
              </a:solidFill>
            </a:endParaRPr>
          </a:p>
          <a:p>
            <a:pPr indent="-294299" lvl="0" marL="719999" rtl="0" algn="l">
              <a:lnSpc>
                <a:spcPct val="100000"/>
              </a:lnSpc>
              <a:spcBef>
                <a:spcPts val="0"/>
              </a:spcBef>
              <a:spcAft>
                <a:spcPts val="0"/>
              </a:spcAft>
              <a:buClr>
                <a:srgbClr val="FFFFFE"/>
              </a:buClr>
              <a:buSzPts val="1800"/>
              <a:buFont typeface="Arial"/>
              <a:buChar char="●"/>
            </a:pPr>
            <a:r>
              <a:rPr lang="en-US">
                <a:solidFill>
                  <a:srgbClr val="FFFFFE"/>
                </a:solidFill>
              </a:rPr>
              <a:t>70 euro: tiener start eigen bedrijf</a:t>
            </a:r>
            <a:r>
              <a:rPr lang="en-US">
                <a:solidFill>
                  <a:srgbClr val="FFFFFE"/>
                </a:solidFill>
              </a:rPr>
              <a:t> </a:t>
            </a:r>
            <a:endParaRPr>
              <a:solidFill>
                <a:srgbClr val="FFFFFE"/>
              </a:solidFill>
            </a:endParaRPr>
          </a:p>
          <a:p>
            <a:pPr indent="-294299" lvl="0" marL="719999" rtl="0" algn="l">
              <a:lnSpc>
                <a:spcPct val="100000"/>
              </a:lnSpc>
              <a:spcBef>
                <a:spcPts val="0"/>
              </a:spcBef>
              <a:spcAft>
                <a:spcPts val="0"/>
              </a:spcAft>
              <a:buClr>
                <a:srgbClr val="FFFFFE"/>
              </a:buClr>
              <a:buSzPts val="1800"/>
              <a:buFont typeface="Arial"/>
              <a:buChar char="●"/>
            </a:pPr>
            <a:r>
              <a:rPr lang="en-US">
                <a:solidFill>
                  <a:srgbClr val="FFFFFE"/>
                </a:solidFill>
              </a:rPr>
              <a:t>77 euro: maatje wordt getraind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433F"/>
        </a:solidFill>
      </p:bgPr>
    </p:bg>
    <p:spTree>
      <p:nvGrpSpPr>
        <p:cNvPr id="76" name="Shape 76"/>
        <p:cNvGrpSpPr/>
        <p:nvPr/>
      </p:nvGrpSpPr>
      <p:grpSpPr>
        <a:xfrm>
          <a:off x="0" y="0"/>
          <a:ext cx="0" cy="0"/>
          <a:chOff x="0" y="0"/>
          <a:chExt cx="0" cy="0"/>
        </a:xfrm>
      </p:grpSpPr>
      <p:sp>
        <p:nvSpPr>
          <p:cNvPr id="77" name="Google Shape;77;gf081152e2d_0_0"/>
          <p:cNvSpPr txBox="1"/>
          <p:nvPr>
            <p:ph type="ctrTitle"/>
          </p:nvPr>
        </p:nvSpPr>
        <p:spPr>
          <a:xfrm>
            <a:off x="2096640" y="1662069"/>
            <a:ext cx="4460400" cy="9351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90000"/>
              </a:lnSpc>
              <a:spcBef>
                <a:spcPts val="0"/>
              </a:spcBef>
              <a:spcAft>
                <a:spcPts val="0"/>
              </a:spcAft>
              <a:buClr>
                <a:schemeClr val="lt1"/>
              </a:buClr>
              <a:buSzPts val="1800"/>
              <a:buFont typeface="Arial"/>
              <a:buNone/>
            </a:pPr>
            <a:r>
              <a:t/>
            </a:r>
            <a:endParaRPr/>
          </a:p>
          <a:p>
            <a:pPr indent="0" lvl="0" marL="0" rtl="0" algn="l">
              <a:lnSpc>
                <a:spcPct val="90000"/>
              </a:lnSpc>
              <a:spcBef>
                <a:spcPts val="0"/>
              </a:spcBef>
              <a:spcAft>
                <a:spcPts val="0"/>
              </a:spcAft>
              <a:buClr>
                <a:schemeClr val="lt1"/>
              </a:buClr>
              <a:buSzPts val="1800"/>
              <a:buFont typeface="Arial"/>
              <a:buNone/>
            </a:pPr>
            <a:r>
              <a:t/>
            </a:r>
            <a:endParaRPr/>
          </a:p>
        </p:txBody>
      </p:sp>
      <p:pic>
        <p:nvPicPr>
          <p:cNvPr id="78" name="Google Shape;78;gf081152e2d_0_0"/>
          <p:cNvPicPr preferRelativeResize="0"/>
          <p:nvPr/>
        </p:nvPicPr>
        <p:blipFill rotWithShape="1">
          <a:blip r:embed="rId3">
            <a:alphaModFix/>
          </a:blip>
          <a:srcRect b="-1230" l="0" r="0" t="1230"/>
          <a:stretch/>
        </p:blipFill>
        <p:spPr>
          <a:xfrm>
            <a:off x="1988700" y="953800"/>
            <a:ext cx="5166600" cy="3874950"/>
          </a:xfrm>
          <a:prstGeom prst="rect">
            <a:avLst/>
          </a:prstGeom>
          <a:noFill/>
          <a:ln>
            <a:noFill/>
          </a:ln>
        </p:spPr>
      </p:pic>
      <p:sp>
        <p:nvSpPr>
          <p:cNvPr id="79" name="Google Shape;79;gf081152e2d_0_0"/>
          <p:cNvSpPr txBox="1"/>
          <p:nvPr/>
        </p:nvSpPr>
        <p:spPr>
          <a:xfrm>
            <a:off x="0" y="0"/>
            <a:ext cx="9144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rgbClr val="FFFFFE"/>
                </a:solidFill>
              </a:rPr>
              <a:t>Bedankt dat jullie samen met christenen in Zambia </a:t>
            </a:r>
            <a:endParaRPr sz="2400">
              <a:solidFill>
                <a:srgbClr val="FFFFFE"/>
              </a:solidFill>
            </a:endParaRPr>
          </a:p>
          <a:p>
            <a:pPr indent="0" lvl="0" marL="0" rtl="0" algn="ctr">
              <a:spcBef>
                <a:spcPts val="0"/>
              </a:spcBef>
              <a:spcAft>
                <a:spcPts val="0"/>
              </a:spcAft>
              <a:buNone/>
            </a:pPr>
            <a:r>
              <a:rPr lang="en-US" sz="2400">
                <a:solidFill>
                  <a:srgbClr val="FFFFFE"/>
                </a:solidFill>
              </a:rPr>
              <a:t>kinderen zonder ouders willen steunen</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2021-05-20T07:04:40Z</dcterms:created>
  <dc:creator>Jos Almekinders</dc:creator>
</cp:coreProperties>
</file>